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8F663-9334-40FE-9E2F-05A2553B0DB8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60961-9C3B-46DD-BA87-6F4D84D15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BB6ECBB-3502-4FBA-B9BA-07649BDEA3E7}" type="datetimeFigureOut">
              <a:rPr lang="en-US" smtClean="0"/>
              <a:pPr/>
              <a:t>12/31/2014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CD3D80D-2095-43BD-9DD5-153F7936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Controlling Purpose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causes and effects: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purpose of this paper is</a:t>
            </a:r>
            <a:r>
              <a:rPr lang="en-US" dirty="0" smtClean="0"/>
              <a:t> to examine three causes for the breakdown in public education: lack of funding, lack of technology, and politics.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Explain the main idea of something: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 purpose of this paper is </a:t>
            </a:r>
            <a:r>
              <a:rPr lang="en-US" dirty="0" smtClean="0"/>
              <a:t>to explain how John Proctor in </a:t>
            </a:r>
            <a:r>
              <a:rPr lang="en-US" i="1" dirty="0" smtClean="0"/>
              <a:t>The Crucible </a:t>
            </a:r>
            <a:r>
              <a:rPr lang="en-US" dirty="0" smtClean="0"/>
              <a:t>was the ideal example of Miller’s concept of an American man.</a:t>
            </a:r>
          </a:p>
          <a:p>
            <a:endParaRPr lang="en-US" i="1" dirty="0"/>
          </a:p>
          <a:p>
            <a:pPr>
              <a:buNone/>
            </a:pPr>
            <a:r>
              <a:rPr lang="en-US" i="1" dirty="0" smtClean="0"/>
              <a:t>***Note: The samples given are possible purposes. There are many more possibilities. Your purpose statement MAY NOT fall into one of the categories listed.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Controlling statement to Thesis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you begin writing your research paper, your </a:t>
            </a:r>
            <a:r>
              <a:rPr lang="en-US" b="1" dirty="0" smtClean="0"/>
              <a:t>thesis statement will replace your statement of controlling purpose.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thesis statement </a:t>
            </a:r>
            <a:r>
              <a:rPr lang="en-US" u="sng" dirty="0" smtClean="0"/>
              <a:t>WILL NOT </a:t>
            </a:r>
            <a:r>
              <a:rPr lang="en-US" dirty="0" smtClean="0"/>
              <a:t>announce “the purpose of this paper is….”</a:t>
            </a:r>
          </a:p>
          <a:p>
            <a:endParaRPr lang="en-US" dirty="0"/>
          </a:p>
          <a:p>
            <a:r>
              <a:rPr lang="en-US" dirty="0" smtClean="0"/>
              <a:t>Your </a:t>
            </a:r>
            <a:r>
              <a:rPr lang="en-US" b="1" dirty="0" smtClean="0"/>
              <a:t>thesis statement </a:t>
            </a:r>
            <a:r>
              <a:rPr lang="en-US" dirty="0" smtClean="0"/>
              <a:t>will define your paper subject, reveal your attitude toward the subject, and will explain how you will develop your paper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More on that later…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Body Paragraph Topics for </a:t>
            </a:r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History</a:t>
            </a:r>
            <a:endParaRPr lang="en-US" sz="6000" dirty="0" smtClean="0"/>
          </a:p>
          <a:p>
            <a:r>
              <a:rPr lang="en-US" sz="6000" dirty="0" smtClean="0"/>
              <a:t>Exterior/Location</a:t>
            </a:r>
            <a:endParaRPr lang="en-US" sz="6000" dirty="0" smtClean="0"/>
          </a:p>
          <a:p>
            <a:r>
              <a:rPr lang="en-US" sz="6000" dirty="0" smtClean="0"/>
              <a:t>Interior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Once you have established your specific </a:t>
            </a:r>
            <a:r>
              <a:rPr lang="en-US" b="1" dirty="0" smtClean="0"/>
              <a:t>topic, </a:t>
            </a:r>
            <a:r>
              <a:rPr lang="en-US" dirty="0" smtClean="0"/>
              <a:t>you need to write a </a:t>
            </a:r>
            <a:r>
              <a:rPr lang="en-US" b="1" dirty="0" smtClean="0"/>
              <a:t>statement of controlling purpose </a:t>
            </a:r>
            <a:r>
              <a:rPr lang="en-US" dirty="0" smtClean="0"/>
              <a:t>to guide your research.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Your </a:t>
            </a:r>
            <a:r>
              <a:rPr lang="en-US" b="1" dirty="0" smtClean="0"/>
              <a:t>statement of controlling purpose </a:t>
            </a:r>
            <a:r>
              <a:rPr lang="en-US" dirty="0" smtClean="0"/>
              <a:t>will be the </a:t>
            </a:r>
            <a:r>
              <a:rPr lang="en-US" b="1" u="sng" dirty="0" smtClean="0"/>
              <a:t>forerunner</a:t>
            </a:r>
            <a:r>
              <a:rPr lang="en-US" dirty="0" smtClean="0"/>
              <a:t> of your </a:t>
            </a:r>
            <a:r>
              <a:rPr lang="en-US" b="1" dirty="0" smtClean="0"/>
              <a:t>thesis</a:t>
            </a:r>
            <a:r>
              <a:rPr lang="en-US" dirty="0" smtClean="0"/>
              <a:t> statement.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lvl="4">
              <a:lnSpc>
                <a:spcPct val="150000"/>
              </a:lnSpc>
            </a:pPr>
            <a:r>
              <a:rPr lang="en-US" sz="2400" dirty="0" smtClean="0"/>
              <a:t>Forerunner: comes before and indicates what is coming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7848600" cy="5592763"/>
          </a:xfrm>
        </p:spPr>
        <p:txBody>
          <a:bodyPr>
            <a:normAutofit/>
          </a:bodyPr>
          <a:lstStyle/>
          <a:p>
            <a:r>
              <a:rPr lang="en-US" dirty="0" smtClean="0"/>
              <a:t>It will contain </a:t>
            </a:r>
            <a:r>
              <a:rPr lang="en-US" b="1" dirty="0" smtClean="0"/>
              <a:t>key words </a:t>
            </a:r>
            <a:r>
              <a:rPr lang="en-US" dirty="0" smtClean="0"/>
              <a:t>that will tell what the paper is going to accomplish:</a:t>
            </a:r>
          </a:p>
          <a:p>
            <a:endParaRPr lang="en-US" dirty="0"/>
          </a:p>
          <a:p>
            <a:pPr>
              <a:buNone/>
            </a:pPr>
            <a:r>
              <a:rPr lang="en-US" i="1" dirty="0" smtClean="0"/>
              <a:t>Analyze</a:t>
            </a:r>
          </a:p>
          <a:p>
            <a:pPr>
              <a:buNone/>
            </a:pPr>
            <a:r>
              <a:rPr lang="en-US" i="1" dirty="0" smtClean="0"/>
              <a:t>Compare</a:t>
            </a:r>
          </a:p>
          <a:p>
            <a:pPr>
              <a:buNone/>
            </a:pPr>
            <a:r>
              <a:rPr lang="en-US" i="1" dirty="0" smtClean="0"/>
              <a:t>Contrast</a:t>
            </a:r>
          </a:p>
          <a:p>
            <a:pPr>
              <a:buNone/>
            </a:pPr>
            <a:r>
              <a:rPr lang="en-US" i="1" dirty="0" smtClean="0"/>
              <a:t>Define</a:t>
            </a:r>
          </a:p>
          <a:p>
            <a:pPr>
              <a:buNone/>
            </a:pPr>
            <a:r>
              <a:rPr lang="en-US" i="1" dirty="0" smtClean="0"/>
              <a:t>Prove</a:t>
            </a:r>
          </a:p>
          <a:p>
            <a:pPr>
              <a:buNone/>
            </a:pPr>
            <a:r>
              <a:rPr lang="en-US" i="1" dirty="0" smtClean="0"/>
              <a:t>Support</a:t>
            </a:r>
          </a:p>
          <a:p>
            <a:pPr>
              <a:buNone/>
            </a:pPr>
            <a:r>
              <a:rPr lang="en-US" i="1" dirty="0" smtClean="0"/>
              <a:t>Explain</a:t>
            </a:r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b="1" dirty="0" smtClean="0"/>
              <a:t>The purpose of this paper is </a:t>
            </a:r>
            <a:r>
              <a:rPr lang="en-US" dirty="0" smtClean="0"/>
              <a:t>to describe parts of movie production, to show the importance of each part, and to explain how all of the parts work together in order to create a successful production.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and/or Contrast: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purpose of this paper is</a:t>
            </a:r>
            <a:r>
              <a:rPr lang="en-US" dirty="0" smtClean="0"/>
              <a:t> to compare (or contrast or compare and contrast) the views of nature in the writings of Robert Frost and Henry David Thoreau.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purpose of this paper is </a:t>
            </a:r>
            <a:r>
              <a:rPr lang="en-US" dirty="0" smtClean="0"/>
              <a:t>to define leadership as shown throughout the history of the United States.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 (or disprove):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purpose of this paper is</a:t>
            </a:r>
            <a:r>
              <a:rPr lang="en-US" dirty="0" smtClean="0"/>
              <a:t> to prove that legalizing drugs that have been illegal for years would not benefit our nation.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(or argue against) a policy: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purpose of this paper is</a:t>
            </a:r>
            <a:r>
              <a:rPr lang="en-US" dirty="0" smtClean="0"/>
              <a:t> to persuade people that foreign language instruction should be a required part of public education, beginning in elementary school and continuing through high school.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359</TotalTime>
  <Words>408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Controlling Purpose</vt:lpstr>
      <vt:lpstr>Slide 2</vt:lpstr>
      <vt:lpstr>Slide 3</vt:lpstr>
      <vt:lpstr>Slide 4</vt:lpstr>
      <vt:lpstr>Analyze:</vt:lpstr>
      <vt:lpstr>Compare and/or Contrast:</vt:lpstr>
      <vt:lpstr>Define:</vt:lpstr>
      <vt:lpstr>Prove (or disprove):</vt:lpstr>
      <vt:lpstr>Support (or argue against) a policy:</vt:lpstr>
      <vt:lpstr>Explain causes and effects:</vt:lpstr>
      <vt:lpstr>Explain the main idea of something:</vt:lpstr>
      <vt:lpstr>Controlling statement to Thesis statement</vt:lpstr>
      <vt:lpstr>Body Paragraph Topics for Taj Mahal</vt:lpstr>
    </vt:vector>
  </TitlesOfParts>
  <Company>Dunlap School District 323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Controlling Purpose</dc:title>
  <dc:creator>ezehr</dc:creator>
  <cp:lastModifiedBy>cfry</cp:lastModifiedBy>
  <cp:revision>31</cp:revision>
  <dcterms:created xsi:type="dcterms:W3CDTF">2013-02-21T15:21:42Z</dcterms:created>
  <dcterms:modified xsi:type="dcterms:W3CDTF">2014-12-31T16:36:13Z</dcterms:modified>
</cp:coreProperties>
</file>